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46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7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3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2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09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84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62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61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4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34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F3C8-C1A3-4956-8225-CFE76D08DE70}" type="datetimeFigureOut">
              <a:rPr lang="pt-BR" smtClean="0"/>
              <a:t>28/01/2020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2252-274B-4619-96B6-838526514F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9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07100"/>
            <a:ext cx="9144000" cy="23876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86775"/>
            <a:ext cx="9144000" cy="1655762"/>
          </a:xfrm>
        </p:spPr>
        <p:txBody>
          <a:bodyPr/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68923" y="851823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660066"/>
                </a:solidFill>
              </a:rPr>
              <a:t>I Congreso Internacional de la REDESAM</a:t>
            </a:r>
            <a:endParaRPr lang="pt-BR" sz="3600" b="1" dirty="0">
              <a:solidFill>
                <a:srgbClr val="660066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69" y="226280"/>
            <a:ext cx="1949003" cy="37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3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36" y="6029325"/>
            <a:ext cx="12220136" cy="828675"/>
          </a:xfrm>
          <a:prstGeom prst="rect">
            <a:avLst/>
          </a:prstGeom>
          <a:effectLst>
            <a:glow>
              <a:schemeClr val="accent1">
                <a:alpha val="69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6784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36" y="6029325"/>
            <a:ext cx="12220136" cy="828675"/>
          </a:xfrm>
          <a:prstGeom prst="rect">
            <a:avLst/>
          </a:prstGeom>
          <a:effectLst>
            <a:glow>
              <a:schemeClr val="accent1">
                <a:alpha val="69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877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36" y="6029325"/>
            <a:ext cx="12220136" cy="828675"/>
          </a:xfrm>
          <a:prstGeom prst="rect">
            <a:avLst/>
          </a:prstGeom>
          <a:effectLst>
            <a:glow>
              <a:schemeClr val="accent1">
                <a:alpha val="69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73038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 Fhon</dc:creator>
  <cp:lastModifiedBy>userr</cp:lastModifiedBy>
  <cp:revision>8</cp:revision>
  <dcterms:created xsi:type="dcterms:W3CDTF">2020-01-02T23:52:06Z</dcterms:created>
  <dcterms:modified xsi:type="dcterms:W3CDTF">2020-01-28T15:20:09Z</dcterms:modified>
</cp:coreProperties>
</file>